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14" autoAdjust="0"/>
    <p:restoredTop sz="96230" autoAdjust="0"/>
  </p:normalViewPr>
  <p:slideViewPr>
    <p:cSldViewPr snapToGrid="0">
      <p:cViewPr>
        <p:scale>
          <a:sx n="123" d="100"/>
          <a:sy n="123" d="100"/>
        </p:scale>
        <p:origin x="-156" y="-2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B620D7-7920-A898-5068-843A71A83A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099130F-E8CF-3922-10C6-23D62CE1B8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3718E8-FED6-E51E-12E7-C391713AA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5F24B-71C0-4E97-B43E-229D6A2147D7}" type="datetimeFigureOut">
              <a:rPr lang="ko-KR" altLang="en-US" smtClean="0"/>
              <a:t>2024-03-16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C9CF72-1C41-468B-4FC0-AD0379549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01DF4D-3ADE-4ACE-8C5D-3F4DCD856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3AABA-8A09-460B-B031-5755FD37BA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0423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35CEC0-2096-8428-F2A6-BDD825B08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FC9EE5C-F013-45B2-4780-C82A4F467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79B8F7-DC39-1E80-B3E7-440704D41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5F24B-71C0-4E97-B43E-229D6A2147D7}" type="datetimeFigureOut">
              <a:rPr lang="ko-KR" altLang="en-US" smtClean="0"/>
              <a:t>2024-03-16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50FDE9-DC06-157E-FAB2-7F2E870A7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3F52CC-2F65-9EF7-BB8A-8ED7E994C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3AABA-8A09-460B-B031-5755FD37BA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8140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671A421-3CA4-BF04-6BBD-BE6BAF036D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898AED8-23EB-E4FE-6DBB-05BC112F47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53456B-71D7-FB46-1941-606CECF92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5F24B-71C0-4E97-B43E-229D6A2147D7}" type="datetimeFigureOut">
              <a:rPr lang="ko-KR" altLang="en-US" smtClean="0"/>
              <a:t>2024-03-16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615D58-BD94-865E-A147-DF925A48B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65ED0F-DEAB-2B9B-1460-3904F5C75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3AABA-8A09-460B-B031-5755FD37BA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0106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B1B453-E28D-92C6-5BA5-572AA4F45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0EA450-63E0-4E7D-91A5-DA64621A6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B49F29-E110-EC8B-8379-56EAC8118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5F24B-71C0-4E97-B43E-229D6A2147D7}" type="datetimeFigureOut">
              <a:rPr lang="ko-KR" altLang="en-US" smtClean="0"/>
              <a:t>2024-03-16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4196C7-573A-6D8E-57AD-C34BCE806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6508E7-F2BD-D70A-95C2-8BDFF1664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3AABA-8A09-460B-B031-5755FD37BA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3348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9A4A95-5023-6AAD-EE53-75FA7073A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81C2BC-F0AE-1BF1-31F1-05C03ACC31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C9F855-83F9-F4BC-3032-E4D03C6BE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5F24B-71C0-4E97-B43E-229D6A2147D7}" type="datetimeFigureOut">
              <a:rPr lang="ko-KR" altLang="en-US" smtClean="0"/>
              <a:t>2024-03-16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3FE901-B618-ABE9-3B84-B571B1AA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12F0FD-5DF6-E50C-0185-43FA30AA2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3AABA-8A09-460B-B031-5755FD37BA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4816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C58F59-DE95-763A-4D93-EA77EB394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C8521E-6594-67E8-ADB9-02C2A0951E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5E02407-13F7-6788-3C9B-712B8B5C43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81CB44-BB09-7B3D-6920-C709BCC63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5F24B-71C0-4E97-B43E-229D6A2147D7}" type="datetimeFigureOut">
              <a:rPr lang="ko-KR" altLang="en-US" smtClean="0"/>
              <a:t>2024-03-16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808F0D-596C-63FB-607C-E504D30A0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2DDDA5A-1EAE-BFB9-C0E2-CA22E49B4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3AABA-8A09-460B-B031-5755FD37BA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8039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27F7B3-360A-513B-F4AC-681155DD7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16DD34E-101F-F07D-DA73-9BBD285DA3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47095A-CA4E-9246-DE80-DC53598B32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BA29E64-8B8A-E3D4-570F-D99C92007B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3249814-C161-6DFF-E3BA-C2201CEB89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A11AA6A-EE6E-E391-4D30-F1CC75F80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5F24B-71C0-4E97-B43E-229D6A2147D7}" type="datetimeFigureOut">
              <a:rPr lang="ko-KR" altLang="en-US" smtClean="0"/>
              <a:t>2024-03-16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424489C-EA18-F035-975E-B7D0D06AC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2FD871F-A24B-3D52-5DF3-DCCBB9254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3AABA-8A09-460B-B031-5755FD37BA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7206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C1765D-B587-EB87-A836-EC62DA51D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E54592F-DCDE-D00D-D010-B1E24821C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5F24B-71C0-4E97-B43E-229D6A2147D7}" type="datetimeFigureOut">
              <a:rPr lang="ko-KR" altLang="en-US" smtClean="0"/>
              <a:t>2024-03-16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013DA60-F31E-16AE-28EF-4781057AE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6BD68D-2D74-E95F-18C4-0D0DC4047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3AABA-8A09-460B-B031-5755FD37BA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5193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48E4AB4-72B8-C7C4-DC87-6EA88FC80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5F24B-71C0-4E97-B43E-229D6A2147D7}" type="datetimeFigureOut">
              <a:rPr lang="ko-KR" altLang="en-US" smtClean="0"/>
              <a:t>2024-03-16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A4A07B5-318E-038D-8D38-316DD2DC1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F6EC79F-9126-8D53-0009-AADF9FBB2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3AABA-8A09-460B-B031-5755FD37BA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2595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A7F4B9-025A-9673-71DF-2562CCF55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B5C224-746B-13FB-547D-F83F4B2A5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BB3A233-D12E-5E01-75AE-0F7713BC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C9465F-9072-7558-63E7-89E96F750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5F24B-71C0-4E97-B43E-229D6A2147D7}" type="datetimeFigureOut">
              <a:rPr lang="ko-KR" altLang="en-US" smtClean="0"/>
              <a:t>2024-03-16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802C24-7956-3665-C3F4-DD55B31F8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A30203-331B-A27C-1ACF-801496DD1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3AABA-8A09-460B-B031-5755FD37BA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4194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3246F0-615B-2621-0017-9E6EC3F54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14251DA-3555-B4F7-23B0-6154B9BF4C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C71ABAA-BFC1-3933-4F11-0491EB149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FAE9F6A-7259-814B-1982-C7B021B01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5F24B-71C0-4E97-B43E-229D6A2147D7}" type="datetimeFigureOut">
              <a:rPr lang="ko-KR" altLang="en-US" smtClean="0"/>
              <a:t>2024-03-16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F72F347-CC78-A78C-2E25-0E3F35554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E8FE17-1838-9D1B-6F74-B56CD7336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3AABA-8A09-460B-B031-5755FD37BA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4603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5E6E9C8-F7E5-3418-26A4-BAB3328AB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D6DE9E-ED21-8BA7-4112-44FB78F94A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0045F0-1405-1C4E-640D-10C0058985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15F24B-71C0-4E97-B43E-229D6A2147D7}" type="datetimeFigureOut">
              <a:rPr lang="ko-KR" altLang="en-US" smtClean="0"/>
              <a:t>2024-03-16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3A69E4-72FD-E431-FBED-2501D7AC22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F046BD-247F-4D98-9A0B-18AA1DE0F0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3AABA-8A09-460B-B031-5755FD37BA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878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9B7165-9EEB-6300-6275-15DE89E412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9792" y="1680713"/>
            <a:ext cx="9144000" cy="2387600"/>
          </a:xfrm>
        </p:spPr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Telegram </a:t>
            </a:r>
            <a:r>
              <a:rPr lang="en-US" altLang="ko-KR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api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bot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253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D8B6430-0B25-68A8-5D34-6CCA267CA940}"/>
              </a:ext>
            </a:extLst>
          </p:cNvPr>
          <p:cNvSpPr txBox="1"/>
          <p:nvPr/>
        </p:nvSpPr>
        <p:spPr>
          <a:xfrm>
            <a:off x="210393" y="267037"/>
            <a:ext cx="2257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봇 생성</a:t>
            </a:r>
          </a:p>
        </p:txBody>
      </p:sp>
      <p:pic>
        <p:nvPicPr>
          <p:cNvPr id="7" name="그림 6" descr="텍스트, 스크린샷, 소프트웨어, 운영 체제이(가) 표시된 사진&#10;&#10;자동 생성된 설명">
            <a:extLst>
              <a:ext uri="{FF2B5EF4-FFF2-40B4-BE49-F238E27FC236}">
                <a16:creationId xmlns:a16="http://schemas.microsoft.com/office/drawing/2014/main" id="{F568A3F5-3CA1-7613-038E-B9FC34A6BB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765" y="1529395"/>
            <a:ext cx="5710197" cy="445871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3977E4C-5FE4-10FD-CC19-0B5E5E3BF1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888"/>
          <a:stretch/>
        </p:blipFill>
        <p:spPr>
          <a:xfrm>
            <a:off x="7571716" y="831273"/>
            <a:ext cx="2782651" cy="561052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5B651A-F7CC-9E38-708E-340A8826167E}"/>
              </a:ext>
            </a:extLst>
          </p:cNvPr>
          <p:cNvSpPr txBox="1"/>
          <p:nvPr/>
        </p:nvSpPr>
        <p:spPr>
          <a:xfrm>
            <a:off x="372234" y="752559"/>
            <a:ext cx="6441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텔레그램</a:t>
            </a:r>
            <a:r>
              <a:rPr lang="ko-KR" altLang="en-US" dirty="0"/>
              <a:t> 가입 후 검색창에 </a:t>
            </a:r>
            <a:r>
              <a:rPr lang="en-US" altLang="ko-KR" dirty="0">
                <a:solidFill>
                  <a:srgbClr val="FF0000"/>
                </a:solidFill>
              </a:rPr>
              <a:t>‘</a:t>
            </a:r>
            <a:r>
              <a:rPr lang="en-US" altLang="ko-KR" dirty="0" err="1">
                <a:solidFill>
                  <a:srgbClr val="FF0000"/>
                </a:solidFill>
              </a:rPr>
              <a:t>Botfather</a:t>
            </a:r>
            <a:r>
              <a:rPr lang="en-US" altLang="ko-KR" dirty="0">
                <a:solidFill>
                  <a:srgbClr val="FF0000"/>
                </a:solidFill>
              </a:rPr>
              <a:t>’</a:t>
            </a:r>
            <a:r>
              <a:rPr lang="ko-KR" altLang="en-US" dirty="0"/>
              <a:t>를 검색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D24683D-BEA7-AC26-387D-410D9D2C42AE}"/>
              </a:ext>
            </a:extLst>
          </p:cNvPr>
          <p:cNvSpPr/>
          <p:nvPr/>
        </p:nvSpPr>
        <p:spPr>
          <a:xfrm>
            <a:off x="737766" y="2047285"/>
            <a:ext cx="3002962" cy="4531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A607884-FD25-4225-08F8-181D0469B96E}"/>
              </a:ext>
            </a:extLst>
          </p:cNvPr>
          <p:cNvSpPr/>
          <p:nvPr/>
        </p:nvSpPr>
        <p:spPr>
          <a:xfrm>
            <a:off x="7571716" y="1394989"/>
            <a:ext cx="2727531" cy="4531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AF9C4719-4697-0078-F931-1301D22526EA}"/>
              </a:ext>
            </a:extLst>
          </p:cNvPr>
          <p:cNvCxnSpPr>
            <a:stCxn id="10" idx="2"/>
          </p:cNvCxnSpPr>
          <p:nvPr/>
        </p:nvCxnSpPr>
        <p:spPr>
          <a:xfrm flipH="1">
            <a:off x="3016332" y="1121891"/>
            <a:ext cx="576532" cy="86128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A76AB03D-545D-E9FE-1C48-A8971E5F5408}"/>
              </a:ext>
            </a:extLst>
          </p:cNvPr>
          <p:cNvCxnSpPr>
            <a:cxnSpLocks/>
          </p:cNvCxnSpPr>
          <p:nvPr/>
        </p:nvCxnSpPr>
        <p:spPr>
          <a:xfrm>
            <a:off x="4134330" y="1121891"/>
            <a:ext cx="3416975" cy="56098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0748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7A9C87-EFF6-18DE-7044-19FB4CE57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7C300A9-70E4-3CB1-6823-D2FEBC0C1A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94"/>
          <a:stretch/>
        </p:blipFill>
        <p:spPr>
          <a:xfrm>
            <a:off x="386961" y="777834"/>
            <a:ext cx="2723540" cy="559465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966CBFA-66FF-7DCF-0108-ECA99877EC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994"/>
          <a:stretch/>
        </p:blipFill>
        <p:spPr>
          <a:xfrm>
            <a:off x="6096000" y="777833"/>
            <a:ext cx="2723540" cy="559465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5D702BD-8F5C-0E3F-14FE-57D1D47761B2}"/>
              </a:ext>
            </a:extLst>
          </p:cNvPr>
          <p:cNvSpPr txBox="1"/>
          <p:nvPr/>
        </p:nvSpPr>
        <p:spPr>
          <a:xfrm>
            <a:off x="3197792" y="2793670"/>
            <a:ext cx="2939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‘</a:t>
            </a:r>
            <a:r>
              <a:rPr lang="en-US" altLang="ko-KR" dirty="0" err="1"/>
              <a:t>Botfather</a:t>
            </a:r>
            <a:r>
              <a:rPr lang="en-US" altLang="ko-KR" dirty="0"/>
              <a:t>’ </a:t>
            </a:r>
            <a:r>
              <a:rPr lang="ko-KR" altLang="en-US" dirty="0"/>
              <a:t>채팅에 들어가</a:t>
            </a:r>
            <a:endParaRPr lang="en-US" altLang="ko-KR" dirty="0"/>
          </a:p>
          <a:p>
            <a:r>
              <a:rPr lang="en-US" altLang="ko-KR" dirty="0">
                <a:solidFill>
                  <a:srgbClr val="FF0000"/>
                </a:solidFill>
              </a:rPr>
              <a:t>/start</a:t>
            </a:r>
            <a:r>
              <a:rPr lang="en-US" altLang="ko-KR" dirty="0"/>
              <a:t> </a:t>
            </a:r>
            <a:r>
              <a:rPr lang="ko-KR" altLang="en-US" dirty="0"/>
              <a:t>입력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4A18B8-2565-EA69-BCAB-1BF03FB1DA90}"/>
              </a:ext>
            </a:extLst>
          </p:cNvPr>
          <p:cNvSpPr txBox="1"/>
          <p:nvPr/>
        </p:nvSpPr>
        <p:spPr>
          <a:xfrm>
            <a:off x="9035695" y="1958067"/>
            <a:ext cx="295400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FF0000"/>
                </a:solidFill>
              </a:rPr>
              <a:t>/start</a:t>
            </a:r>
            <a:r>
              <a:rPr lang="ko-KR" altLang="en-US" sz="1600" dirty="0">
                <a:solidFill>
                  <a:srgbClr val="FF0000"/>
                </a:solidFill>
              </a:rPr>
              <a:t> </a:t>
            </a:r>
            <a:r>
              <a:rPr lang="ko-KR" altLang="en-US" sz="1600" dirty="0"/>
              <a:t>입력 후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>
                <a:solidFill>
                  <a:srgbClr val="FF0000"/>
                </a:solidFill>
              </a:rPr>
              <a:t>/</a:t>
            </a:r>
            <a:r>
              <a:rPr lang="en-US" altLang="ko-KR" sz="1600" dirty="0" err="1">
                <a:solidFill>
                  <a:srgbClr val="FF0000"/>
                </a:solidFill>
              </a:rPr>
              <a:t>newbot</a:t>
            </a:r>
            <a:r>
              <a:rPr lang="ko-KR" altLang="en-US" sz="1600" dirty="0">
                <a:solidFill>
                  <a:srgbClr val="FF0000"/>
                </a:solidFill>
              </a:rPr>
              <a:t> </a:t>
            </a:r>
            <a:r>
              <a:rPr lang="ko-KR" altLang="en-US" sz="1600" dirty="0"/>
              <a:t>입력</a:t>
            </a:r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sz="1600" dirty="0"/>
              <a:t>첫번째 </a:t>
            </a:r>
            <a:r>
              <a:rPr lang="en-US" altLang="ko-KR" sz="1600" b="1" dirty="0"/>
              <a:t>name</a:t>
            </a:r>
            <a:r>
              <a:rPr lang="ko-KR" altLang="en-US" sz="1600" b="1" dirty="0"/>
              <a:t>은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중복가능</a:t>
            </a:r>
            <a:endParaRPr lang="en-US" altLang="ko-KR" sz="1600" b="1" dirty="0"/>
          </a:p>
          <a:p>
            <a:endParaRPr lang="en-US" altLang="ko-KR" sz="1600" dirty="0"/>
          </a:p>
          <a:p>
            <a:r>
              <a:rPr lang="ko-KR" altLang="en-US" sz="1600" dirty="0"/>
              <a:t>두번째</a:t>
            </a:r>
            <a:r>
              <a:rPr lang="en-US" altLang="ko-KR" sz="1600" dirty="0"/>
              <a:t> </a:t>
            </a:r>
            <a:r>
              <a:rPr lang="ko-KR" altLang="en-US" sz="1600" dirty="0"/>
              <a:t>끝에 </a:t>
            </a:r>
            <a:r>
              <a:rPr lang="en-US" altLang="ko-KR" sz="1600" b="1" dirty="0"/>
              <a:t>~bot</a:t>
            </a:r>
            <a:r>
              <a:rPr lang="ko-KR" altLang="en-US" sz="1600" b="1" dirty="0"/>
              <a:t>이 </a:t>
            </a:r>
            <a:r>
              <a:rPr lang="ko-KR" altLang="en-US" sz="1600" b="1" dirty="0" err="1"/>
              <a:t>붙어야함</a:t>
            </a:r>
            <a:endParaRPr lang="en-US" altLang="ko-KR" sz="1600" b="1" dirty="0"/>
          </a:p>
          <a:p>
            <a:pPr algn="r"/>
            <a:r>
              <a:rPr lang="ko-KR" altLang="en-US" sz="1600" b="1" dirty="0"/>
              <a:t>중복</a:t>
            </a:r>
            <a:r>
              <a:rPr lang="en-US" altLang="ko-KR" sz="1600" b="1" dirty="0"/>
              <a:t>x </a:t>
            </a:r>
            <a:r>
              <a:rPr lang="en-US" altLang="ko-KR" sz="1600" dirty="0"/>
              <a:t>	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endParaRPr lang="ko-KR" altLang="en-US" sz="1600" dirty="0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851C3FFB-9571-736D-C678-970B63EA82C1}"/>
              </a:ext>
            </a:extLst>
          </p:cNvPr>
          <p:cNvCxnSpPr/>
          <p:nvPr/>
        </p:nvCxnSpPr>
        <p:spPr>
          <a:xfrm flipH="1" flipV="1">
            <a:off x="8576877" y="2220686"/>
            <a:ext cx="485325" cy="114596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D5F9F23-9C99-2E1F-985D-079411164461}"/>
              </a:ext>
            </a:extLst>
          </p:cNvPr>
          <p:cNvSpPr/>
          <p:nvPr/>
        </p:nvSpPr>
        <p:spPr>
          <a:xfrm>
            <a:off x="2302977" y="3474750"/>
            <a:ext cx="748143" cy="2481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C95BCF15-7F4A-1B09-C63F-91CBFB86394A}"/>
              </a:ext>
            </a:extLst>
          </p:cNvPr>
          <p:cNvCxnSpPr>
            <a:cxnSpLocks/>
          </p:cNvCxnSpPr>
          <p:nvPr/>
        </p:nvCxnSpPr>
        <p:spPr>
          <a:xfrm flipH="1">
            <a:off x="3112062" y="3392955"/>
            <a:ext cx="171461" cy="18658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49559F25-C11F-3AC9-D9DF-CD50FF386227}"/>
              </a:ext>
            </a:extLst>
          </p:cNvPr>
          <p:cNvCxnSpPr/>
          <p:nvPr/>
        </p:nvCxnSpPr>
        <p:spPr>
          <a:xfrm flipH="1" flipV="1">
            <a:off x="8663111" y="1385082"/>
            <a:ext cx="485325" cy="114596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3BEF30D9-8C5A-10BD-84CF-3DFC10CC9947}"/>
              </a:ext>
            </a:extLst>
          </p:cNvPr>
          <p:cNvSpPr/>
          <p:nvPr/>
        </p:nvSpPr>
        <p:spPr>
          <a:xfrm>
            <a:off x="7843651" y="1183339"/>
            <a:ext cx="926275" cy="2481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93B50840-5BAE-1BA7-1D7A-E9F01D81E373}"/>
              </a:ext>
            </a:extLst>
          </p:cNvPr>
          <p:cNvSpPr/>
          <p:nvPr/>
        </p:nvSpPr>
        <p:spPr>
          <a:xfrm>
            <a:off x="8003969" y="1958066"/>
            <a:ext cx="765956" cy="2481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987F1AC0-BD76-D5B1-D187-5841BA858FE5}"/>
              </a:ext>
            </a:extLst>
          </p:cNvPr>
          <p:cNvSpPr/>
          <p:nvPr/>
        </p:nvSpPr>
        <p:spPr>
          <a:xfrm>
            <a:off x="6206473" y="2817185"/>
            <a:ext cx="2544081" cy="30469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FA9DE0E3-C4BA-DBE5-8134-40A1EB4772B8}"/>
              </a:ext>
            </a:extLst>
          </p:cNvPr>
          <p:cNvCxnSpPr>
            <a:cxnSpLocks/>
          </p:cNvCxnSpPr>
          <p:nvPr/>
        </p:nvCxnSpPr>
        <p:spPr>
          <a:xfrm flipH="1">
            <a:off x="8809818" y="3924319"/>
            <a:ext cx="313781" cy="21929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08490D0-D82B-1FFD-B439-E8FDD385DF1E}"/>
              </a:ext>
            </a:extLst>
          </p:cNvPr>
          <p:cNvSpPr txBox="1"/>
          <p:nvPr/>
        </p:nvSpPr>
        <p:spPr>
          <a:xfrm>
            <a:off x="210393" y="267037"/>
            <a:ext cx="2257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봇 생성</a:t>
            </a:r>
          </a:p>
        </p:txBody>
      </p:sp>
    </p:spTree>
    <p:extLst>
      <p:ext uri="{BB962C8B-B14F-4D97-AF65-F5344CB8AC3E}">
        <p14:creationId xmlns:p14="http://schemas.microsoft.com/office/powerpoint/2010/main" val="2916583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0BE9FB-5AD4-6E7C-FB21-6FF708C209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4EDFB922-FDA7-A8EF-0D5F-6887ABD913B2}"/>
              </a:ext>
            </a:extLst>
          </p:cNvPr>
          <p:cNvGrpSpPr/>
          <p:nvPr/>
        </p:nvGrpSpPr>
        <p:grpSpPr>
          <a:xfrm>
            <a:off x="847734" y="1015340"/>
            <a:ext cx="2576618" cy="5306257"/>
            <a:chOff x="847734" y="1015340"/>
            <a:chExt cx="2576618" cy="5306257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C7889F52-6A43-2865-B94A-2678749135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4753"/>
            <a:stretch/>
          </p:blipFill>
          <p:spPr>
            <a:xfrm>
              <a:off x="847734" y="1015340"/>
              <a:ext cx="2576618" cy="5306257"/>
            </a:xfrm>
            <a:prstGeom prst="rect">
              <a:avLst/>
            </a:prstGeom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05F2C054-9A85-6264-ADD6-BDBF3E25DAE2}"/>
                </a:ext>
              </a:extLst>
            </p:cNvPr>
            <p:cNvSpPr/>
            <p:nvPr/>
          </p:nvSpPr>
          <p:spPr>
            <a:xfrm>
              <a:off x="961901" y="4509651"/>
              <a:ext cx="2131621" cy="296884"/>
            </a:xfrm>
            <a:prstGeom prst="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DD2CEB6-F099-22B9-DED0-43A0A85D8EF5}"/>
              </a:ext>
            </a:extLst>
          </p:cNvPr>
          <p:cNvSpPr txBox="1"/>
          <p:nvPr/>
        </p:nvSpPr>
        <p:spPr>
          <a:xfrm>
            <a:off x="5100451" y="819398"/>
            <a:ext cx="599110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봇 생성 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>
                <a:solidFill>
                  <a:srgbClr val="FF0000"/>
                </a:solidFill>
              </a:rPr>
              <a:t>토큰 키 </a:t>
            </a:r>
            <a:r>
              <a:rPr lang="ko-KR" altLang="en-US" dirty="0"/>
              <a:t>확인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보라색으로 가려진 부분이 </a:t>
            </a:r>
            <a:r>
              <a:rPr lang="ko-KR" altLang="en-US" dirty="0">
                <a:solidFill>
                  <a:srgbClr val="FF0000"/>
                </a:solidFill>
              </a:rPr>
              <a:t>토큰 키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토큰 키</a:t>
            </a:r>
            <a:r>
              <a:rPr lang="ko-KR" altLang="en-US" dirty="0"/>
              <a:t>는 메모장이나 자신만 볼 수 있는 곳에 저장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그 후에 </a:t>
            </a:r>
            <a:r>
              <a:rPr lang="en-US" altLang="ko-KR" dirty="0">
                <a:solidFill>
                  <a:srgbClr val="FF0000"/>
                </a:solidFill>
              </a:rPr>
              <a:t>t.me/~~~bot </a:t>
            </a:r>
            <a:r>
              <a:rPr lang="ko-KR" altLang="en-US" dirty="0">
                <a:solidFill>
                  <a:srgbClr val="FF0000"/>
                </a:solidFill>
              </a:rPr>
              <a:t>클릭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DAFE31F6-8974-5F30-8512-5E96FF2FA4FB}"/>
              </a:ext>
            </a:extLst>
          </p:cNvPr>
          <p:cNvCxnSpPr/>
          <p:nvPr/>
        </p:nvCxnSpPr>
        <p:spPr>
          <a:xfrm flipH="1">
            <a:off x="3194462" y="1715984"/>
            <a:ext cx="1983180" cy="271944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0804623A-F618-9597-A188-20C4076B776B}"/>
              </a:ext>
            </a:extLst>
          </p:cNvPr>
          <p:cNvSpPr/>
          <p:nvPr/>
        </p:nvSpPr>
        <p:spPr>
          <a:xfrm>
            <a:off x="932214" y="4453244"/>
            <a:ext cx="2190997" cy="4096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3C4A248-A07A-F318-D321-16A03442CD94}"/>
              </a:ext>
            </a:extLst>
          </p:cNvPr>
          <p:cNvSpPr/>
          <p:nvPr/>
        </p:nvSpPr>
        <p:spPr>
          <a:xfrm>
            <a:off x="1805051" y="2895590"/>
            <a:ext cx="1187532" cy="1801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E1E570FD-104D-98C1-BFB8-B4CE04290383}"/>
              </a:ext>
            </a:extLst>
          </p:cNvPr>
          <p:cNvCxnSpPr>
            <a:cxnSpLocks/>
          </p:cNvCxnSpPr>
          <p:nvPr/>
        </p:nvCxnSpPr>
        <p:spPr>
          <a:xfrm flipH="1" flipV="1">
            <a:off x="3093521" y="2985649"/>
            <a:ext cx="2012554" cy="3532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CA12C87-1D88-B1BF-6CF5-5AEC2EEE2FA5}"/>
              </a:ext>
            </a:extLst>
          </p:cNvPr>
          <p:cNvSpPr txBox="1"/>
          <p:nvPr/>
        </p:nvSpPr>
        <p:spPr>
          <a:xfrm>
            <a:off x="210393" y="267037"/>
            <a:ext cx="2257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봇 생성</a:t>
            </a:r>
          </a:p>
        </p:txBody>
      </p:sp>
    </p:spTree>
    <p:extLst>
      <p:ext uri="{BB962C8B-B14F-4D97-AF65-F5344CB8AC3E}">
        <p14:creationId xmlns:p14="http://schemas.microsoft.com/office/powerpoint/2010/main" val="1313116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124AD8-14C8-B3FF-F915-FA44CC6C4D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7EE99B-3246-F050-481B-5578980A3821}"/>
              </a:ext>
            </a:extLst>
          </p:cNvPr>
          <p:cNvSpPr txBox="1"/>
          <p:nvPr/>
        </p:nvSpPr>
        <p:spPr>
          <a:xfrm>
            <a:off x="210393" y="267037"/>
            <a:ext cx="2257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메시지 전송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E608A32-4F26-FB84-B37E-79B770AA5B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11"/>
          <a:stretch/>
        </p:blipFill>
        <p:spPr>
          <a:xfrm>
            <a:off x="1007330" y="1175656"/>
            <a:ext cx="2533650" cy="51895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09185B-9961-F840-B638-6CD9967D45B5}"/>
              </a:ext>
            </a:extLst>
          </p:cNvPr>
          <p:cNvSpPr txBox="1"/>
          <p:nvPr/>
        </p:nvSpPr>
        <p:spPr>
          <a:xfrm>
            <a:off x="3906981" y="688769"/>
            <a:ext cx="621079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r>
              <a:rPr lang="en-US" altLang="ko-KR" dirty="0">
                <a:solidFill>
                  <a:srgbClr val="FF0000"/>
                </a:solidFill>
              </a:rPr>
              <a:t>t.me/~~~bot </a:t>
            </a:r>
            <a:r>
              <a:rPr lang="ko-KR" altLang="en-US" dirty="0">
                <a:solidFill>
                  <a:srgbClr val="FF0000"/>
                </a:solidFill>
              </a:rPr>
              <a:t>클릭 후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/>
          </a:p>
          <a:p>
            <a:r>
              <a:rPr lang="en-US" altLang="ko-KR" dirty="0">
                <a:solidFill>
                  <a:srgbClr val="FF0000"/>
                </a:solidFill>
              </a:rPr>
              <a:t>/start </a:t>
            </a:r>
            <a:r>
              <a:rPr lang="ko-KR" altLang="en-US" dirty="0"/>
              <a:t>입력 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브라우저로 </a:t>
            </a:r>
            <a:r>
              <a:rPr lang="en-US" altLang="ko-KR" dirty="0" err="1"/>
              <a:t>url</a:t>
            </a:r>
            <a:endParaRPr lang="en-US" altLang="ko-KR" dirty="0"/>
          </a:p>
          <a:p>
            <a:r>
              <a:rPr lang="en-US" altLang="ko-KR" b="0" i="0" dirty="0">
                <a:effectLst/>
                <a:latin typeface="Hack"/>
              </a:rPr>
              <a:t>https://api.telegram.org/bot + </a:t>
            </a:r>
            <a:r>
              <a:rPr lang="ko-KR" altLang="en-US" b="0" i="0" dirty="0">
                <a:solidFill>
                  <a:srgbClr val="FF0000"/>
                </a:solidFill>
                <a:effectLst/>
                <a:latin typeface="Hack"/>
              </a:rPr>
              <a:t>토큰 키</a:t>
            </a:r>
            <a:r>
              <a:rPr lang="ko-KR" altLang="en-US" b="0" i="0" dirty="0">
                <a:effectLst/>
                <a:latin typeface="Hack"/>
              </a:rPr>
              <a:t> </a:t>
            </a:r>
            <a:r>
              <a:rPr lang="en-US" altLang="ko-KR" b="0" i="0" dirty="0">
                <a:effectLst/>
                <a:latin typeface="Hack"/>
              </a:rPr>
              <a:t>+ /</a:t>
            </a:r>
            <a:r>
              <a:rPr lang="en-US" altLang="ko-KR" b="0" i="0" dirty="0" err="1">
                <a:effectLst/>
                <a:latin typeface="Hack"/>
              </a:rPr>
              <a:t>getUpdates</a:t>
            </a:r>
            <a:r>
              <a:rPr lang="ko-KR" altLang="en-US" b="0" i="0" dirty="0">
                <a:effectLst/>
                <a:latin typeface="Hack"/>
              </a:rPr>
              <a:t>로</a:t>
            </a:r>
            <a:r>
              <a:rPr lang="en-US" altLang="ko-KR" b="0" i="0" dirty="0">
                <a:effectLst/>
                <a:latin typeface="Hack"/>
              </a:rPr>
              <a:t> </a:t>
            </a:r>
            <a:r>
              <a:rPr lang="ko-KR" altLang="en-US" dirty="0">
                <a:latin typeface="Hack"/>
              </a:rPr>
              <a:t>접속</a:t>
            </a:r>
            <a:endParaRPr lang="en-US" altLang="ko-KR" dirty="0">
              <a:latin typeface="Hack"/>
            </a:endParaRPr>
          </a:p>
          <a:p>
            <a:endParaRPr lang="en-US" altLang="ko-KR" dirty="0">
              <a:latin typeface="Hack"/>
            </a:endParaRPr>
          </a:p>
          <a:p>
            <a:endParaRPr lang="en-US" altLang="ko-KR" dirty="0">
              <a:latin typeface="Hack"/>
            </a:endParaRPr>
          </a:p>
          <a:p>
            <a:endParaRPr lang="en-US" altLang="ko-KR" dirty="0">
              <a:latin typeface="Hack"/>
            </a:endParaRPr>
          </a:p>
          <a:p>
            <a:endParaRPr lang="en-US" altLang="ko-KR" dirty="0">
              <a:latin typeface="Hack"/>
            </a:endParaRPr>
          </a:p>
          <a:p>
            <a:endParaRPr lang="en-US" altLang="ko-KR" dirty="0">
              <a:latin typeface="Hack"/>
            </a:endParaRPr>
          </a:p>
          <a:p>
            <a:r>
              <a:rPr lang="en-US" altLang="ko-KR" dirty="0" err="1">
                <a:solidFill>
                  <a:srgbClr val="FF0000"/>
                </a:solidFill>
                <a:latin typeface="Hack"/>
              </a:rPr>
              <a:t>Chat_id</a:t>
            </a:r>
            <a:r>
              <a:rPr lang="ko-KR" altLang="en-US" dirty="0">
                <a:solidFill>
                  <a:srgbClr val="FF0000"/>
                </a:solidFill>
                <a:latin typeface="Hack"/>
              </a:rPr>
              <a:t> </a:t>
            </a:r>
            <a:r>
              <a:rPr lang="ko-KR" altLang="en-US" dirty="0">
                <a:latin typeface="Hack"/>
              </a:rPr>
              <a:t>확인 후</a:t>
            </a:r>
            <a:r>
              <a:rPr lang="en-US" altLang="ko-KR" dirty="0">
                <a:latin typeface="Hack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Hack"/>
              </a:rPr>
              <a:t>저장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013342F-6124-2B9C-63BC-04C68DA7FC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5615" y="3186702"/>
            <a:ext cx="6064562" cy="330217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C8E344A3-1925-9ADE-7585-D701FA12C0D6}"/>
              </a:ext>
            </a:extLst>
          </p:cNvPr>
          <p:cNvSpPr/>
          <p:nvPr/>
        </p:nvSpPr>
        <p:spPr>
          <a:xfrm>
            <a:off x="5581402" y="3199253"/>
            <a:ext cx="3509157" cy="296884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A66E0AA5-4700-70CE-8438-A9E86524E079}"/>
              </a:ext>
            </a:extLst>
          </p:cNvPr>
          <p:cNvCxnSpPr>
            <a:cxnSpLocks/>
          </p:cNvCxnSpPr>
          <p:nvPr/>
        </p:nvCxnSpPr>
        <p:spPr>
          <a:xfrm>
            <a:off x="6673928" y="2738113"/>
            <a:ext cx="0" cy="35655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id="{2B1154CD-DA7A-7CE9-876A-12126CE6A1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5615" y="4759870"/>
            <a:ext cx="7704188" cy="384142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AF68E476-593F-7557-9516-602B8CFBDB09}"/>
              </a:ext>
            </a:extLst>
          </p:cNvPr>
          <p:cNvSpPr/>
          <p:nvPr/>
        </p:nvSpPr>
        <p:spPr>
          <a:xfrm>
            <a:off x="5668489" y="4697494"/>
            <a:ext cx="916379" cy="20289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7CD77328-C7F8-5FF3-7450-28416CBE4D28}"/>
              </a:ext>
            </a:extLst>
          </p:cNvPr>
          <p:cNvCxnSpPr>
            <a:cxnSpLocks/>
          </p:cNvCxnSpPr>
          <p:nvPr/>
        </p:nvCxnSpPr>
        <p:spPr>
          <a:xfrm>
            <a:off x="5507180" y="4340561"/>
            <a:ext cx="322617" cy="29801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BD1CF6AB-159F-EA3C-5EF4-8DF9E5AD4E22}"/>
              </a:ext>
            </a:extLst>
          </p:cNvPr>
          <p:cNvCxnSpPr>
            <a:cxnSpLocks/>
          </p:cNvCxnSpPr>
          <p:nvPr/>
        </p:nvCxnSpPr>
        <p:spPr>
          <a:xfrm flipH="1">
            <a:off x="3543869" y="5021685"/>
            <a:ext cx="6260117" cy="72946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5CAB73D-6EAA-C52F-6A45-276AEACD02D6}"/>
              </a:ext>
            </a:extLst>
          </p:cNvPr>
          <p:cNvSpPr/>
          <p:nvPr/>
        </p:nvSpPr>
        <p:spPr>
          <a:xfrm>
            <a:off x="9654639" y="4870265"/>
            <a:ext cx="459086" cy="1281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4873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F16B09-881F-81AC-CA3A-AC75742130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7633D0A-B270-F12F-6989-94C4E6034C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413"/>
          <a:stretch/>
        </p:blipFill>
        <p:spPr>
          <a:xfrm>
            <a:off x="741560" y="744233"/>
            <a:ext cx="6699075" cy="505189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DB9E6F5-5844-789A-CCB7-813A01F53CC4}"/>
              </a:ext>
            </a:extLst>
          </p:cNvPr>
          <p:cNvSpPr/>
          <p:nvPr/>
        </p:nvSpPr>
        <p:spPr>
          <a:xfrm>
            <a:off x="2258294" y="2091003"/>
            <a:ext cx="2438397" cy="180571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84B1C8-D548-7076-7754-D743D896E4A8}"/>
              </a:ext>
            </a:extLst>
          </p:cNvPr>
          <p:cNvSpPr txBox="1"/>
          <p:nvPr/>
        </p:nvSpPr>
        <p:spPr>
          <a:xfrm>
            <a:off x="8016764" y="1967199"/>
            <a:ext cx="68160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토큰 키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 err="1">
                <a:solidFill>
                  <a:srgbClr val="FF0000"/>
                </a:solidFill>
              </a:rPr>
              <a:t>Chat_id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메시지 입력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9B5FD86F-7DAC-9D16-E910-790893570AEE}"/>
              </a:ext>
            </a:extLst>
          </p:cNvPr>
          <p:cNvCxnSpPr>
            <a:cxnSpLocks/>
          </p:cNvCxnSpPr>
          <p:nvPr/>
        </p:nvCxnSpPr>
        <p:spPr>
          <a:xfrm flipH="1">
            <a:off x="4851070" y="2135811"/>
            <a:ext cx="3165694" cy="1074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D4811EC5-93A6-9E3A-1E16-8B7DB850659B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3745701" y="2344409"/>
            <a:ext cx="4271063" cy="8445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07CFA3CE-0F6C-21E0-15E6-04790AA6F732}"/>
              </a:ext>
            </a:extLst>
          </p:cNvPr>
          <p:cNvCxnSpPr>
            <a:cxnSpLocks/>
          </p:cNvCxnSpPr>
          <p:nvPr/>
        </p:nvCxnSpPr>
        <p:spPr>
          <a:xfrm flipH="1" flipV="1">
            <a:off x="3745701" y="2501699"/>
            <a:ext cx="4271063" cy="12501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8BEBEE17-DC1A-B69B-B21C-C720FE84E461}"/>
              </a:ext>
            </a:extLst>
          </p:cNvPr>
          <p:cNvSpPr/>
          <p:nvPr/>
        </p:nvSpPr>
        <p:spPr>
          <a:xfrm>
            <a:off x="1553782" y="2271574"/>
            <a:ext cx="2024642" cy="1269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4282E37-EE84-6BE6-ABF4-5F48ECE47CE2}"/>
              </a:ext>
            </a:extLst>
          </p:cNvPr>
          <p:cNvSpPr/>
          <p:nvPr/>
        </p:nvSpPr>
        <p:spPr>
          <a:xfrm>
            <a:off x="1553782" y="2388660"/>
            <a:ext cx="2097880" cy="1269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67E6438-D403-CCD2-72B2-5276CDDAAA95}"/>
              </a:ext>
            </a:extLst>
          </p:cNvPr>
          <p:cNvSpPr/>
          <p:nvPr/>
        </p:nvSpPr>
        <p:spPr>
          <a:xfrm>
            <a:off x="1339925" y="5455917"/>
            <a:ext cx="3418473" cy="1492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601F27C5-7C1C-B825-F6B7-BD770AA6CDEA}"/>
              </a:ext>
            </a:extLst>
          </p:cNvPr>
          <p:cNvCxnSpPr>
            <a:cxnSpLocks/>
            <a:stCxn id="38" idx="1"/>
          </p:cNvCxnSpPr>
          <p:nvPr/>
        </p:nvCxnSpPr>
        <p:spPr>
          <a:xfrm flipH="1">
            <a:off x="4898571" y="5506785"/>
            <a:ext cx="296289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8910D66F-BB20-371E-4F3C-7D281D61DD3C}"/>
              </a:ext>
            </a:extLst>
          </p:cNvPr>
          <p:cNvSpPr txBox="1"/>
          <p:nvPr/>
        </p:nvSpPr>
        <p:spPr>
          <a:xfrm>
            <a:off x="7861466" y="5322119"/>
            <a:ext cx="6816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코드 실행</a:t>
            </a: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EB9E22BF-2451-1170-1664-9074FB3506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970" r="446" b="-1319"/>
          <a:stretch/>
        </p:blipFill>
        <p:spPr>
          <a:xfrm>
            <a:off x="9315729" y="4998399"/>
            <a:ext cx="2631379" cy="1794287"/>
          </a:xfrm>
          <a:prstGeom prst="rect">
            <a:avLst/>
          </a:prstGeom>
        </p:spPr>
      </p:pic>
      <p:cxnSp>
        <p:nvCxnSpPr>
          <p:cNvPr id="56" name="연결선: 구부러짐 55">
            <a:extLst>
              <a:ext uri="{FF2B5EF4-FFF2-40B4-BE49-F238E27FC236}">
                <a16:creationId xmlns:a16="http://schemas.microsoft.com/office/drawing/2014/main" id="{D778FD81-382B-5361-0B88-35EB34C6CC0F}"/>
              </a:ext>
            </a:extLst>
          </p:cNvPr>
          <p:cNvCxnSpPr/>
          <p:nvPr/>
        </p:nvCxnSpPr>
        <p:spPr>
          <a:xfrm>
            <a:off x="7861466" y="3990109"/>
            <a:ext cx="1300347" cy="1116281"/>
          </a:xfrm>
          <a:prstGeom prst="curved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853F4E2-DA79-205C-E7CD-663F8203B3A9}"/>
              </a:ext>
            </a:extLst>
          </p:cNvPr>
          <p:cNvSpPr txBox="1"/>
          <p:nvPr/>
        </p:nvSpPr>
        <p:spPr>
          <a:xfrm>
            <a:off x="210393" y="267037"/>
            <a:ext cx="2257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메시지 전송</a:t>
            </a:r>
          </a:p>
        </p:txBody>
      </p:sp>
    </p:spTree>
    <p:extLst>
      <p:ext uri="{BB962C8B-B14F-4D97-AF65-F5344CB8AC3E}">
        <p14:creationId xmlns:p14="http://schemas.microsoft.com/office/powerpoint/2010/main" val="4033759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7963C3-957E-A9D0-44A1-E210036204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100B3E8-1B7C-F34A-E131-F71F73792262}"/>
              </a:ext>
            </a:extLst>
          </p:cNvPr>
          <p:cNvSpPr txBox="1"/>
          <p:nvPr/>
        </p:nvSpPr>
        <p:spPr>
          <a:xfrm>
            <a:off x="210393" y="267037"/>
            <a:ext cx="2257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채널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그룹 생성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6E500A9-6824-28A9-CE0B-28AD73D6D1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18"/>
          <a:stretch/>
        </p:blipFill>
        <p:spPr>
          <a:xfrm>
            <a:off x="434731" y="1078859"/>
            <a:ext cx="2290615" cy="4960128"/>
          </a:xfrm>
          <a:prstGeom prst="rect">
            <a:avLst/>
          </a:prstGeom>
        </p:spPr>
      </p:pic>
      <p:pic>
        <p:nvPicPr>
          <p:cNvPr id="13" name="그림 12" descr="스크린샷, 텍스트, 디자인이(가) 표시된 사진&#10;&#10;자동 생성된 설명">
            <a:extLst>
              <a:ext uri="{FF2B5EF4-FFF2-40B4-BE49-F238E27FC236}">
                <a16:creationId xmlns:a16="http://schemas.microsoft.com/office/drawing/2014/main" id="{EAF905C9-C281-6E63-1455-258BAAED7C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11" r="56771"/>
          <a:stretch/>
        </p:blipFill>
        <p:spPr>
          <a:xfrm>
            <a:off x="4341877" y="1060808"/>
            <a:ext cx="2466002" cy="496012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9B886F39-1D2E-2761-B03A-75862FDEDD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459"/>
          <a:stretch/>
        </p:blipFill>
        <p:spPr>
          <a:xfrm>
            <a:off x="8364044" y="1078857"/>
            <a:ext cx="2466002" cy="4960127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289EEF8C-AD2B-99AF-B124-7CB293399E13}"/>
              </a:ext>
            </a:extLst>
          </p:cNvPr>
          <p:cNvSpPr/>
          <p:nvPr/>
        </p:nvSpPr>
        <p:spPr>
          <a:xfrm>
            <a:off x="2445452" y="1160019"/>
            <a:ext cx="255021" cy="2411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E1123C6A-FCF4-A399-59E7-0341ACB654BB}"/>
              </a:ext>
            </a:extLst>
          </p:cNvPr>
          <p:cNvCxnSpPr>
            <a:cxnSpLocks/>
            <a:endCxn id="18" idx="3"/>
          </p:cNvCxnSpPr>
          <p:nvPr/>
        </p:nvCxnSpPr>
        <p:spPr>
          <a:xfrm flipH="1" flipV="1">
            <a:off x="2700473" y="1280611"/>
            <a:ext cx="369621" cy="32248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E852BED-261D-A488-6045-0C5E483FB355}"/>
              </a:ext>
            </a:extLst>
          </p:cNvPr>
          <p:cNvSpPr txBox="1"/>
          <p:nvPr/>
        </p:nvSpPr>
        <p:spPr>
          <a:xfrm>
            <a:off x="2931975" y="1581275"/>
            <a:ext cx="1500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메시지 생성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F3A71E4-50FD-AD5E-F1DD-530C50063F32}"/>
              </a:ext>
            </a:extLst>
          </p:cNvPr>
          <p:cNvSpPr/>
          <p:nvPr/>
        </p:nvSpPr>
        <p:spPr>
          <a:xfrm>
            <a:off x="4348551" y="2454496"/>
            <a:ext cx="2466002" cy="25145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036B0A78-91DD-3CF4-8F20-A1FCB27A2FED}"/>
              </a:ext>
            </a:extLst>
          </p:cNvPr>
          <p:cNvCxnSpPr>
            <a:cxnSpLocks/>
          </p:cNvCxnSpPr>
          <p:nvPr/>
        </p:nvCxnSpPr>
        <p:spPr>
          <a:xfrm flipH="1">
            <a:off x="6800555" y="1967303"/>
            <a:ext cx="429467" cy="61291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249A8CA-4BDC-1919-54CC-E06C8A9F63A7}"/>
              </a:ext>
            </a:extLst>
          </p:cNvPr>
          <p:cNvSpPr txBox="1"/>
          <p:nvPr/>
        </p:nvSpPr>
        <p:spPr>
          <a:xfrm>
            <a:off x="7041235" y="1581275"/>
            <a:ext cx="1383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채널 생성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5BAB9951-D26C-B548-B466-088F50898221}"/>
              </a:ext>
            </a:extLst>
          </p:cNvPr>
          <p:cNvSpPr/>
          <p:nvPr/>
        </p:nvSpPr>
        <p:spPr>
          <a:xfrm>
            <a:off x="10520723" y="1124902"/>
            <a:ext cx="309323" cy="2763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10241DAE-A6FD-23F9-1C89-CDA3E1611F87}"/>
              </a:ext>
            </a:extLst>
          </p:cNvPr>
          <p:cNvCxnSpPr>
            <a:cxnSpLocks/>
          </p:cNvCxnSpPr>
          <p:nvPr/>
        </p:nvCxnSpPr>
        <p:spPr>
          <a:xfrm flipH="1" flipV="1">
            <a:off x="10830046" y="1426915"/>
            <a:ext cx="252713" cy="25141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B06CADEE-18AF-56D6-CF3F-A31B2CF46C45}"/>
              </a:ext>
            </a:extLst>
          </p:cNvPr>
          <p:cNvSpPr txBox="1"/>
          <p:nvPr/>
        </p:nvSpPr>
        <p:spPr>
          <a:xfrm>
            <a:off x="10956402" y="1657055"/>
            <a:ext cx="1383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클릭</a:t>
            </a:r>
          </a:p>
        </p:txBody>
      </p:sp>
    </p:spTree>
    <p:extLst>
      <p:ext uri="{BB962C8B-B14F-4D97-AF65-F5344CB8AC3E}">
        <p14:creationId xmlns:p14="http://schemas.microsoft.com/office/powerpoint/2010/main" val="3886662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F8CE6A-5DAB-3444-2121-2690BF7CA5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CEC7319-FC18-8E97-454D-3EACACEFC615}"/>
              </a:ext>
            </a:extLst>
          </p:cNvPr>
          <p:cNvSpPr txBox="1"/>
          <p:nvPr/>
        </p:nvSpPr>
        <p:spPr>
          <a:xfrm>
            <a:off x="210393" y="267037"/>
            <a:ext cx="2257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채널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그룹 생성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3751A71-E0DC-C130-14FF-A39DAB227D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97"/>
          <a:stretch/>
        </p:blipFill>
        <p:spPr>
          <a:xfrm>
            <a:off x="530222" y="1168223"/>
            <a:ext cx="2443222" cy="498917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BDBD15C-8F05-408F-FDD2-B479A23176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654"/>
          <a:stretch/>
        </p:blipFill>
        <p:spPr>
          <a:xfrm>
            <a:off x="7585562" y="1165941"/>
            <a:ext cx="2443223" cy="499145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67E3BB85-C9DE-89D2-F7C1-DC861B482A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654"/>
          <a:stretch/>
        </p:blipFill>
        <p:spPr>
          <a:xfrm>
            <a:off x="4098403" y="1165941"/>
            <a:ext cx="2443222" cy="4991455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3D58B514-B6FE-06CA-1505-D954578F7387}"/>
              </a:ext>
            </a:extLst>
          </p:cNvPr>
          <p:cNvSpPr/>
          <p:nvPr/>
        </p:nvSpPr>
        <p:spPr>
          <a:xfrm>
            <a:off x="646348" y="3011969"/>
            <a:ext cx="2258898" cy="292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A9D8DF8-44C7-F45B-C7D5-D60D004681AC}"/>
              </a:ext>
            </a:extLst>
          </p:cNvPr>
          <p:cNvSpPr/>
          <p:nvPr/>
        </p:nvSpPr>
        <p:spPr>
          <a:xfrm>
            <a:off x="4190565" y="1792769"/>
            <a:ext cx="2258898" cy="292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FB2CCDB1-221D-D5A9-C459-21844C25AFBC}"/>
              </a:ext>
            </a:extLst>
          </p:cNvPr>
          <p:cNvSpPr/>
          <p:nvPr/>
        </p:nvSpPr>
        <p:spPr>
          <a:xfrm>
            <a:off x="7585561" y="1271908"/>
            <a:ext cx="1957765" cy="292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14E4E97-D52F-6787-90B4-A8DE772EA632}"/>
              </a:ext>
            </a:extLst>
          </p:cNvPr>
          <p:cNvSpPr/>
          <p:nvPr/>
        </p:nvSpPr>
        <p:spPr>
          <a:xfrm>
            <a:off x="7610646" y="1794697"/>
            <a:ext cx="2418140" cy="292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B0C06449-5127-9BFD-8F46-BBF1210ED8D2}"/>
              </a:ext>
            </a:extLst>
          </p:cNvPr>
          <p:cNvCxnSpPr/>
          <p:nvPr/>
        </p:nvCxnSpPr>
        <p:spPr>
          <a:xfrm flipH="1">
            <a:off x="2905246" y="2737413"/>
            <a:ext cx="364602" cy="33566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1CD6589D-1E7D-3E37-7BDC-46C14B46ED43}"/>
              </a:ext>
            </a:extLst>
          </p:cNvPr>
          <p:cNvSpPr txBox="1"/>
          <p:nvPr/>
        </p:nvSpPr>
        <p:spPr>
          <a:xfrm>
            <a:off x="3110411" y="2409410"/>
            <a:ext cx="1383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클릭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9EB4A66-517F-AED8-F601-2AB862D43E8F}"/>
              </a:ext>
            </a:extLst>
          </p:cNvPr>
          <p:cNvSpPr txBox="1"/>
          <p:nvPr/>
        </p:nvSpPr>
        <p:spPr>
          <a:xfrm>
            <a:off x="6727394" y="1305021"/>
            <a:ext cx="1383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초대</a:t>
            </a: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4D8982CD-7255-E328-108C-1473BEA11EFC}"/>
              </a:ext>
            </a:extLst>
          </p:cNvPr>
          <p:cNvCxnSpPr/>
          <p:nvPr/>
        </p:nvCxnSpPr>
        <p:spPr>
          <a:xfrm flipH="1">
            <a:off x="6437888" y="1624182"/>
            <a:ext cx="364602" cy="33566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6EE84B09-871A-F37F-9E1A-350F3BDC78BE}"/>
              </a:ext>
            </a:extLst>
          </p:cNvPr>
          <p:cNvCxnSpPr>
            <a:cxnSpLocks/>
          </p:cNvCxnSpPr>
          <p:nvPr/>
        </p:nvCxnSpPr>
        <p:spPr>
          <a:xfrm flipH="1" flipV="1">
            <a:off x="10053869" y="1959847"/>
            <a:ext cx="339524" cy="4089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E3A19FAA-1341-A790-71A8-2F9CA5FBABEA}"/>
              </a:ext>
            </a:extLst>
          </p:cNvPr>
          <p:cNvSpPr txBox="1"/>
          <p:nvPr/>
        </p:nvSpPr>
        <p:spPr>
          <a:xfrm>
            <a:off x="10278603" y="2349303"/>
            <a:ext cx="1383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봇 초대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34B96D6-447A-2B26-A7B9-1F2B1B10F373}"/>
              </a:ext>
            </a:extLst>
          </p:cNvPr>
          <p:cNvSpPr txBox="1"/>
          <p:nvPr/>
        </p:nvSpPr>
        <p:spPr>
          <a:xfrm>
            <a:off x="10112703" y="788658"/>
            <a:ext cx="2173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만든 봇 이름 검색</a:t>
            </a:r>
            <a:endParaRPr lang="ko-KR" altLang="en-US" dirty="0"/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B132F335-B1A8-4B9C-D87E-26E95764EEEB}"/>
              </a:ext>
            </a:extLst>
          </p:cNvPr>
          <p:cNvCxnSpPr>
            <a:cxnSpLocks/>
            <a:stCxn id="44" idx="1"/>
          </p:cNvCxnSpPr>
          <p:nvPr/>
        </p:nvCxnSpPr>
        <p:spPr>
          <a:xfrm flipH="1">
            <a:off x="9592806" y="973324"/>
            <a:ext cx="519897" cy="39028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5DD4B43-818F-0DF7-9F1C-79AACF1B19D5}"/>
              </a:ext>
            </a:extLst>
          </p:cNvPr>
          <p:cNvSpPr/>
          <p:nvPr/>
        </p:nvSpPr>
        <p:spPr>
          <a:xfrm>
            <a:off x="7610645" y="2289430"/>
            <a:ext cx="2418140" cy="59845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C2EEFB40-88AE-58C4-A7C5-869C9B88CC88}"/>
              </a:ext>
            </a:extLst>
          </p:cNvPr>
          <p:cNvCxnSpPr>
            <a:cxnSpLocks/>
          </p:cNvCxnSpPr>
          <p:nvPr/>
        </p:nvCxnSpPr>
        <p:spPr>
          <a:xfrm flipH="1" flipV="1">
            <a:off x="10067374" y="2754640"/>
            <a:ext cx="339524" cy="4089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07FC9A4A-4EDA-C256-B3EF-2F611896AD50}"/>
              </a:ext>
            </a:extLst>
          </p:cNvPr>
          <p:cNvSpPr txBox="1"/>
          <p:nvPr/>
        </p:nvSpPr>
        <p:spPr>
          <a:xfrm>
            <a:off x="10365559" y="3119907"/>
            <a:ext cx="1620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⚠️주의 초대</a:t>
            </a:r>
            <a:r>
              <a:rPr lang="en-US" altLang="ko-KR" dirty="0">
                <a:solidFill>
                  <a:srgbClr val="FF0000"/>
                </a:solidFill>
              </a:rPr>
              <a:t>x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8330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9935C60-5FF5-C3A3-E0C4-A83DC2C2DF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018" y="2720051"/>
            <a:ext cx="7146025" cy="974681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9EF7458-B849-C740-981A-31EE93A50054}"/>
              </a:ext>
            </a:extLst>
          </p:cNvPr>
          <p:cNvSpPr/>
          <p:nvPr/>
        </p:nvSpPr>
        <p:spPr>
          <a:xfrm>
            <a:off x="1596454" y="2887883"/>
            <a:ext cx="1033394" cy="15909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571E7C5-4122-2475-3AAB-AEE591166F97}"/>
              </a:ext>
            </a:extLst>
          </p:cNvPr>
          <p:cNvGrpSpPr/>
          <p:nvPr/>
        </p:nvGrpSpPr>
        <p:grpSpPr>
          <a:xfrm>
            <a:off x="314018" y="1638587"/>
            <a:ext cx="6064562" cy="330217"/>
            <a:chOff x="314018" y="1638587"/>
            <a:chExt cx="6064562" cy="330217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406BC140-F3CD-6D75-45F3-D2894CF150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4018" y="1638587"/>
              <a:ext cx="6064562" cy="330217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016CDB6-AC04-33AB-4579-234AE711D827}"/>
                </a:ext>
              </a:extLst>
            </p:cNvPr>
            <p:cNvSpPr/>
            <p:nvPr/>
          </p:nvSpPr>
          <p:spPr>
            <a:xfrm>
              <a:off x="2059805" y="1655253"/>
              <a:ext cx="3509157" cy="296884"/>
            </a:xfrm>
            <a:prstGeom prst="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C2DADB3E-419E-C8FF-ABE3-432054246D24}"/>
              </a:ext>
            </a:extLst>
          </p:cNvPr>
          <p:cNvSpPr txBox="1"/>
          <p:nvPr/>
        </p:nvSpPr>
        <p:spPr>
          <a:xfrm>
            <a:off x="314018" y="733220"/>
            <a:ext cx="650057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브라우저로 </a:t>
            </a:r>
            <a:r>
              <a:rPr lang="en-US" altLang="ko-KR" dirty="0" err="1"/>
              <a:t>url</a:t>
            </a:r>
            <a:endParaRPr lang="en-US" altLang="ko-KR" dirty="0"/>
          </a:p>
          <a:p>
            <a:r>
              <a:rPr lang="en-US" altLang="ko-KR" b="0" i="0" dirty="0">
                <a:effectLst/>
                <a:latin typeface="Hack"/>
              </a:rPr>
              <a:t>https://api.telegram.org/bot + </a:t>
            </a:r>
            <a:r>
              <a:rPr lang="ko-KR" altLang="en-US" b="0" i="0" dirty="0">
                <a:solidFill>
                  <a:srgbClr val="FF0000"/>
                </a:solidFill>
                <a:effectLst/>
                <a:latin typeface="Hack"/>
              </a:rPr>
              <a:t>토큰 키</a:t>
            </a:r>
            <a:r>
              <a:rPr lang="ko-KR" altLang="en-US" b="0" i="0" dirty="0">
                <a:effectLst/>
                <a:latin typeface="Hack"/>
              </a:rPr>
              <a:t> </a:t>
            </a:r>
            <a:r>
              <a:rPr lang="en-US" altLang="ko-KR" b="0" i="0" dirty="0">
                <a:effectLst/>
                <a:latin typeface="Hack"/>
              </a:rPr>
              <a:t>+ /</a:t>
            </a:r>
            <a:r>
              <a:rPr lang="en-US" altLang="ko-KR" b="0" i="0" dirty="0" err="1">
                <a:effectLst/>
                <a:latin typeface="Hack"/>
              </a:rPr>
              <a:t>getUpdates</a:t>
            </a:r>
            <a:r>
              <a:rPr lang="ko-KR" altLang="en-US" b="0" i="0" dirty="0">
                <a:effectLst/>
                <a:latin typeface="Hack"/>
              </a:rPr>
              <a:t>로</a:t>
            </a:r>
            <a:r>
              <a:rPr lang="en-US" altLang="ko-KR" b="0" i="0" dirty="0">
                <a:effectLst/>
                <a:latin typeface="Hack"/>
              </a:rPr>
              <a:t> </a:t>
            </a:r>
            <a:r>
              <a:rPr lang="ko-KR" altLang="en-US" dirty="0">
                <a:latin typeface="Hack"/>
              </a:rPr>
              <a:t>접속</a:t>
            </a:r>
            <a:endParaRPr lang="en-US" altLang="ko-KR" dirty="0">
              <a:latin typeface="Hack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B42E8B-65AB-2FBE-EE6D-8469FDF080E7}"/>
              </a:ext>
            </a:extLst>
          </p:cNvPr>
          <p:cNvSpPr txBox="1"/>
          <p:nvPr/>
        </p:nvSpPr>
        <p:spPr>
          <a:xfrm>
            <a:off x="281616" y="2240127"/>
            <a:ext cx="60969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Hack"/>
              </a:rPr>
              <a:t>Chat_id</a:t>
            </a:r>
            <a:r>
              <a:rPr lang="ko-KR" altLang="en-US" dirty="0">
                <a:solidFill>
                  <a:srgbClr val="FF0000"/>
                </a:solidFill>
                <a:latin typeface="Hack"/>
              </a:rPr>
              <a:t> </a:t>
            </a:r>
            <a:r>
              <a:rPr lang="ko-KR" altLang="en-US" dirty="0">
                <a:latin typeface="Hack"/>
              </a:rPr>
              <a:t>확인 후</a:t>
            </a:r>
            <a:r>
              <a:rPr lang="en-US" altLang="ko-KR" dirty="0">
                <a:latin typeface="Hack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Hack"/>
              </a:rPr>
              <a:t>저장</a:t>
            </a:r>
            <a:endParaRPr lang="en-US" altLang="ko-KR" dirty="0">
              <a:solidFill>
                <a:srgbClr val="FF0000"/>
              </a:solidFill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D426F9F-7C08-D3F7-C062-37B07113E093}"/>
              </a:ext>
            </a:extLst>
          </p:cNvPr>
          <p:cNvCxnSpPr>
            <a:cxnSpLocks/>
          </p:cNvCxnSpPr>
          <p:nvPr/>
        </p:nvCxnSpPr>
        <p:spPr>
          <a:xfrm flipH="1">
            <a:off x="2059805" y="2552980"/>
            <a:ext cx="19963" cy="30080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8A16ACF4-D9BF-02E3-5825-8C15B5756106}"/>
              </a:ext>
            </a:extLst>
          </p:cNvPr>
          <p:cNvSpPr txBox="1"/>
          <p:nvPr/>
        </p:nvSpPr>
        <p:spPr>
          <a:xfrm>
            <a:off x="305615" y="4194287"/>
            <a:ext cx="65005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Hack"/>
              </a:rPr>
              <a:t>코드의 </a:t>
            </a:r>
            <a:r>
              <a:rPr lang="en-US" altLang="ko-KR" dirty="0" err="1">
                <a:solidFill>
                  <a:srgbClr val="FF0000"/>
                </a:solidFill>
                <a:latin typeface="Hack"/>
              </a:rPr>
              <a:t>Chat_id</a:t>
            </a:r>
            <a:r>
              <a:rPr lang="en-US" altLang="ko-KR" dirty="0">
                <a:solidFill>
                  <a:srgbClr val="FF0000"/>
                </a:solidFill>
                <a:latin typeface="Hack"/>
              </a:rPr>
              <a:t> </a:t>
            </a:r>
            <a:r>
              <a:rPr lang="ko-KR" altLang="en-US" dirty="0">
                <a:latin typeface="Hack"/>
              </a:rPr>
              <a:t>부분만</a:t>
            </a:r>
            <a:r>
              <a:rPr lang="ko-KR" altLang="en-US" dirty="0">
                <a:solidFill>
                  <a:srgbClr val="FF0000"/>
                </a:solidFill>
                <a:latin typeface="Hack"/>
              </a:rPr>
              <a:t> </a:t>
            </a:r>
            <a:r>
              <a:rPr lang="ko-KR" altLang="en-US" b="1" dirty="0">
                <a:solidFill>
                  <a:srgbClr val="FF0000"/>
                </a:solidFill>
                <a:latin typeface="Hack"/>
              </a:rPr>
              <a:t>수정</a:t>
            </a:r>
            <a:r>
              <a:rPr lang="ko-KR" altLang="en-US" dirty="0">
                <a:solidFill>
                  <a:srgbClr val="FF0000"/>
                </a:solidFill>
                <a:latin typeface="Hack"/>
              </a:rPr>
              <a:t> </a:t>
            </a:r>
            <a:r>
              <a:rPr lang="ko-KR" altLang="en-US" dirty="0">
                <a:latin typeface="Hack"/>
              </a:rPr>
              <a:t>및 </a:t>
            </a:r>
            <a:r>
              <a:rPr lang="ko-KR" altLang="en-US" dirty="0">
                <a:solidFill>
                  <a:srgbClr val="FF0000"/>
                </a:solidFill>
                <a:latin typeface="Hack"/>
              </a:rPr>
              <a:t>실행</a:t>
            </a:r>
            <a:endParaRPr lang="en-US" altLang="ko-KR" dirty="0">
              <a:solidFill>
                <a:srgbClr val="FF0000"/>
              </a:solidFill>
              <a:latin typeface="Hack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2CEDE79B-D04A-B025-D310-615DCE62B6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852" b="-352"/>
          <a:stretch/>
        </p:blipFill>
        <p:spPr>
          <a:xfrm>
            <a:off x="8316297" y="1008393"/>
            <a:ext cx="2279249" cy="4713453"/>
          </a:xfrm>
          <a:prstGeom prst="rect">
            <a:avLst/>
          </a:prstGeom>
        </p:spPr>
      </p:pic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30312031-EE00-69A9-EB7C-836822A0DCDC}"/>
              </a:ext>
            </a:extLst>
          </p:cNvPr>
          <p:cNvCxnSpPr>
            <a:cxnSpLocks/>
          </p:cNvCxnSpPr>
          <p:nvPr/>
        </p:nvCxnSpPr>
        <p:spPr>
          <a:xfrm>
            <a:off x="4431578" y="4378953"/>
            <a:ext cx="3561184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F5EAE8B-0D2D-754B-D06F-D4F707D07C58}"/>
              </a:ext>
            </a:extLst>
          </p:cNvPr>
          <p:cNvSpPr txBox="1"/>
          <p:nvPr/>
        </p:nvSpPr>
        <p:spPr>
          <a:xfrm>
            <a:off x="314018" y="5279560"/>
            <a:ext cx="65005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Hack"/>
              </a:rPr>
              <a:t>그룹 생성 방법도 동일함</a:t>
            </a:r>
            <a:endParaRPr lang="en-US" altLang="ko-KR" b="1" dirty="0">
              <a:latin typeface="Hack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0802C46-53BA-28F0-FBC3-4B5912EFF4D9}"/>
              </a:ext>
            </a:extLst>
          </p:cNvPr>
          <p:cNvSpPr txBox="1"/>
          <p:nvPr/>
        </p:nvSpPr>
        <p:spPr>
          <a:xfrm>
            <a:off x="210393" y="267037"/>
            <a:ext cx="2257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채널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그룹 생성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41501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190</Words>
  <Application>Microsoft Office PowerPoint</Application>
  <PresentationFormat>와이드스크린</PresentationFormat>
  <Paragraphs>64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Hack</vt:lpstr>
      <vt:lpstr>HY헤드라인M</vt:lpstr>
      <vt:lpstr>맑은 고딕</vt:lpstr>
      <vt:lpstr>Arial</vt:lpstr>
      <vt:lpstr>Office 테마</vt:lpstr>
      <vt:lpstr>Telegram api bot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Telegram api bot</dc:title>
  <dc:creator>지웅 강</dc:creator>
  <cp:lastModifiedBy>지웅 강</cp:lastModifiedBy>
  <cp:revision>7</cp:revision>
  <dcterms:created xsi:type="dcterms:W3CDTF">2024-02-21T18:02:06Z</dcterms:created>
  <dcterms:modified xsi:type="dcterms:W3CDTF">2024-03-16T06:59:47Z</dcterms:modified>
</cp:coreProperties>
</file>

<file path=docProps/thumbnail.jpeg>
</file>